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Nunito" panose="020B0604020202020204" charset="0"/>
      <p:regular r:id="rId12"/>
      <p:bold r:id="rId13"/>
      <p:italic r:id="rId14"/>
      <p:boldItalic r:id="rId15"/>
    </p:embeddedFont>
    <p:embeddedFont>
      <p:font typeface="Maven Pro" panose="020B0604020202020204" charset="0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ACF0C4B-268E-444D-8F6E-A7F3A561A54E}">
  <a:tblStyle styleId="{9ACF0C4B-268E-444D-8F6E-A7F3A561A54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8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4cbee67f58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4cbee67f58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4cbee67f58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4cbee67f58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4cbee67f58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4cbee67f58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4cbee67f58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4cbee67f58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4cbee67f58_4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4cbee67f58_4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4cbee67f58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4cbee67f58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4cbee67f58_0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4cbee67f58_0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4cbee67f58_0_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4cbee67f58_0_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824000" y="644625"/>
            <a:ext cx="7959000" cy="284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50800" marR="63500" lvl="0" indent="0" algn="l" rtl="0">
              <a:lnSpc>
                <a:spcPct val="10384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4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Adding automated integration testing with Selenium and CI</a:t>
            </a:r>
            <a:endParaRPr sz="4800" b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4"/>
          <p:cNvSpPr txBox="1">
            <a:spLocks noGrp="1"/>
          </p:cNvSpPr>
          <p:nvPr>
            <p:ph type="body" idx="1"/>
          </p:nvPr>
        </p:nvSpPr>
        <p:spPr>
          <a:xfrm>
            <a:off x="1303800" y="255175"/>
            <a:ext cx="7586400" cy="47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Gouthami Pasham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83" name="Google Shape;28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1100" y="349175"/>
            <a:ext cx="1224501" cy="1632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14"/>
          <p:cNvPicPr preferRelativeResize="0"/>
          <p:nvPr/>
        </p:nvPicPr>
        <p:blipFill rotWithShape="1">
          <a:blip r:embed="rId4">
            <a:alphaModFix/>
          </a:blip>
          <a:srcRect r="-15035"/>
          <a:stretch/>
        </p:blipFill>
        <p:spPr>
          <a:xfrm>
            <a:off x="4253550" y="349175"/>
            <a:ext cx="1346550" cy="163267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14"/>
          <p:cNvSpPr txBox="1"/>
          <p:nvPr/>
        </p:nvSpPr>
        <p:spPr>
          <a:xfrm>
            <a:off x="4028850" y="1974125"/>
            <a:ext cx="19608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Himabindu Poshala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86" name="Google Shape;28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35675" y="349175"/>
            <a:ext cx="1224499" cy="1634384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14"/>
          <p:cNvSpPr txBox="1"/>
          <p:nvPr/>
        </p:nvSpPr>
        <p:spPr>
          <a:xfrm>
            <a:off x="6378775" y="1981850"/>
            <a:ext cx="23100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Gangadhar Adusumalli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88" name="Google Shape;28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21100" y="2773425"/>
            <a:ext cx="1224500" cy="171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14"/>
          <p:cNvSpPr txBox="1"/>
          <p:nvPr/>
        </p:nvSpPr>
        <p:spPr>
          <a:xfrm>
            <a:off x="1303800" y="4485450"/>
            <a:ext cx="16908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  Srujana Gattu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0" name="Google Shape;290;p14"/>
          <p:cNvSpPr txBox="1"/>
          <p:nvPr/>
        </p:nvSpPr>
        <p:spPr>
          <a:xfrm>
            <a:off x="335750" y="349175"/>
            <a:ext cx="738600" cy="43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endParaRPr sz="7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endParaRPr sz="7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endParaRPr sz="7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endParaRPr sz="7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1" name="Google Shape;291;p14"/>
          <p:cNvSpPr txBox="1"/>
          <p:nvPr/>
        </p:nvSpPr>
        <p:spPr>
          <a:xfrm>
            <a:off x="4149725" y="4512325"/>
            <a:ext cx="18264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Poojitha Singam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1283" y="2773425"/>
            <a:ext cx="1140242" cy="186855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5"/>
          <p:cNvSpPr txBox="1">
            <a:spLocks noGrp="1"/>
          </p:cNvSpPr>
          <p:nvPr>
            <p:ph type="title"/>
          </p:nvPr>
        </p:nvSpPr>
        <p:spPr>
          <a:xfrm>
            <a:off x="1303800" y="241725"/>
            <a:ext cx="70305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is testing?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7" name="Google Shape;297;p15"/>
          <p:cNvSpPr txBox="1">
            <a:spLocks noGrp="1"/>
          </p:cNvSpPr>
          <p:nvPr>
            <p:ph type="body" idx="1"/>
          </p:nvPr>
        </p:nvSpPr>
        <p:spPr>
          <a:xfrm>
            <a:off x="1303800" y="993775"/>
            <a:ext cx="7030500" cy="3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 is defined as an activity to check whether the exact results match the expected results and to guarantee that the system developed is 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bug-free.</a:t>
            </a:r>
          </a:p>
          <a:p>
            <a:pPr marL="14605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also supports to know errors, breaks or missing requirements in against to the original requirements. It can be either done manually or using automated tools.</a:t>
            </a:r>
          </a:p>
          <a:p>
            <a:pPr marL="14605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the software development life cycle(SDLC) the testing  plays a significant role, which serves to enhance the quality, reliability &amp; performance of the system with all control what all purposes software assumed to do.</a:t>
            </a:r>
          </a:p>
          <a:p>
            <a:endParaRPr sz="1800" dirty="0">
              <a:solidFill>
                <a:schemeClr val="bg2">
                  <a:lumMod val="50000"/>
                </a:schemeClr>
              </a:solidFill>
              <a:highlight>
                <a:srgbClr val="FFFFFF"/>
              </a:highlight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298" name="Google Shape;298;p15"/>
          <p:cNvSpPr txBox="1"/>
          <p:nvPr/>
        </p:nvSpPr>
        <p:spPr>
          <a:xfrm>
            <a:off x="7006875" y="4650700"/>
            <a:ext cx="1847700" cy="4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Nunito"/>
                <a:ea typeface="Nunito"/>
                <a:cs typeface="Nunito"/>
                <a:sym typeface="Nunito"/>
              </a:rPr>
              <a:t>  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Srujana Gattu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6"/>
          <p:cNvSpPr txBox="1">
            <a:spLocks noGrp="1"/>
          </p:cNvSpPr>
          <p:nvPr>
            <p:ph type="title"/>
          </p:nvPr>
        </p:nvSpPr>
        <p:spPr>
          <a:xfrm>
            <a:off x="1303800" y="0"/>
            <a:ext cx="70305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Different types of testing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4" name="Google Shape;304;p16"/>
          <p:cNvSpPr txBox="1">
            <a:spLocks noGrp="1"/>
          </p:cNvSpPr>
          <p:nvPr>
            <p:ph type="body" idx="1"/>
          </p:nvPr>
        </p:nvSpPr>
        <p:spPr>
          <a:xfrm>
            <a:off x="1303800" y="578700"/>
            <a:ext cx="7704900" cy="44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1800" b="1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 testing: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Unit testing is a software development manner in which the shortest testable parts of an application called units, are individually and autonomously scrutinized for proper operation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lvl="0" indent="0">
              <a:buNone/>
            </a:pPr>
            <a:r>
              <a:rPr lang="en-US" sz="1800" dirty="0" smtClean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" sz="1800" b="1" dirty="0" smtClean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Integration </a:t>
            </a:r>
            <a:r>
              <a:rPr lang="en" sz="1800" b="1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testing:</a:t>
            </a: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It is a level of software testing where individual units are combined and tested as a group. The purpose of this level of testing is to expose faults in the interaction between integrated units.</a:t>
            </a:r>
            <a:endParaRPr sz="1800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System testing: </a:t>
            </a: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process of testing an integrated system to verify that it meets specified requirements.</a:t>
            </a:r>
            <a:endParaRPr sz="1800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Acceptance testing:</a:t>
            </a: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It is a level of software testing where a system is tested for acceptability. The purpose of this test is to evaluate the system’s compliance with the business requirements and assess whether it is acceptable for delivery.</a:t>
            </a:r>
            <a:endParaRPr sz="1800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350" dirty="0">
              <a:solidFill>
                <a:srgbClr val="6C6C6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16"/>
          <p:cNvSpPr txBox="1"/>
          <p:nvPr/>
        </p:nvSpPr>
        <p:spPr>
          <a:xfrm>
            <a:off x="7006875" y="4650700"/>
            <a:ext cx="1847700" cy="4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Nunito"/>
                <a:ea typeface="Nunito"/>
                <a:cs typeface="Nunito"/>
                <a:sym typeface="Nunito"/>
              </a:rPr>
              <a:t>  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Srujana Gattu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7"/>
          <p:cNvSpPr txBox="1">
            <a:spLocks noGrp="1"/>
          </p:cNvSpPr>
          <p:nvPr>
            <p:ph type="title"/>
          </p:nvPr>
        </p:nvSpPr>
        <p:spPr>
          <a:xfrm>
            <a:off x="1303800" y="316650"/>
            <a:ext cx="7030500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Automation testing VS Manual testing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1" name="Google Shape;311;p17"/>
          <p:cNvSpPr txBox="1"/>
          <p:nvPr/>
        </p:nvSpPr>
        <p:spPr>
          <a:xfrm>
            <a:off x="6652675" y="4679450"/>
            <a:ext cx="23562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12" name="Google Shape;312;p17"/>
          <p:cNvSpPr txBox="1"/>
          <p:nvPr/>
        </p:nvSpPr>
        <p:spPr>
          <a:xfrm>
            <a:off x="6883675" y="4635300"/>
            <a:ext cx="21252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Himabindu Poshala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313" name="Google Shape;313;p17"/>
          <p:cNvGraphicFramePr/>
          <p:nvPr/>
        </p:nvGraphicFramePr>
        <p:xfrm>
          <a:off x="1464125" y="1033225"/>
          <a:ext cx="6424350" cy="3646225"/>
        </p:xfrm>
        <a:graphic>
          <a:graphicData uri="http://schemas.openxmlformats.org/drawingml/2006/table">
            <a:tbl>
              <a:tblPr>
                <a:noFill/>
                <a:tableStyleId>{9ACF0C4B-268E-444D-8F6E-A7F3A561A54E}</a:tableStyleId>
              </a:tblPr>
              <a:tblGrid>
                <a:gridCol w="3373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50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29250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Manual testing is done manually by humans.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Automation testing is done with the help of a tool.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5550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 test the same thing it takes much time.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takes less time in execution but writing automation script may take longer time.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925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More resources required.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Less resources required.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9250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New features are tested usually tested manually first.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Regression test cases are executed with automation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9250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Executing same test cases on multiple environment is very time consuming.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Same automation machine can be run on multiple machines.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Continuous Integration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9" name="Google Shape;319;p18"/>
          <p:cNvSpPr txBox="1">
            <a:spLocks noGrp="1"/>
          </p:cNvSpPr>
          <p:nvPr>
            <p:ph type="body" idx="1"/>
          </p:nvPr>
        </p:nvSpPr>
        <p:spPr>
          <a:xfrm>
            <a:off x="1303800" y="1247375"/>
            <a:ext cx="7030500" cy="32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Continuous Integration (CI) is a development practice that requires developers to integrate code into a shared repository several times a day. Each check-in is then verified by an automated build, allowing teams to detect problems early. </a:t>
            </a:r>
            <a:b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        By integrating regularly, you can detect errors quickly, and locate them more easily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Continuous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 has advantages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like</a:t>
            </a:r>
          </a:p>
          <a:p>
            <a:pPr marL="146050" indent="0">
              <a:buNone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long and tense integrations</a:t>
            </a:r>
          </a:p>
          <a:p>
            <a:pPr fontAlgn="base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Catch issues early and nip them in the bud</a:t>
            </a:r>
          </a:p>
          <a:p>
            <a:pPr fontAlgn="base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Spend less time debugging and more time adding features</a:t>
            </a:r>
          </a:p>
          <a:p>
            <a:pPr fontAlgn="base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 integration problems allowing</a:t>
            </a:r>
          </a:p>
          <a:p>
            <a:pPr marL="146050" indent="0">
              <a:buNone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0" name="Google Shape;320;p18"/>
          <p:cNvSpPr txBox="1"/>
          <p:nvPr/>
        </p:nvSpPr>
        <p:spPr>
          <a:xfrm>
            <a:off x="6252275" y="4659625"/>
            <a:ext cx="2679600" cy="4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     Poojitha Singam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9"/>
          <p:cNvSpPr txBox="1">
            <a:spLocks noGrp="1"/>
          </p:cNvSpPr>
          <p:nvPr>
            <p:ph type="title"/>
          </p:nvPr>
        </p:nvSpPr>
        <p:spPr>
          <a:xfrm>
            <a:off x="1303800" y="214875"/>
            <a:ext cx="7030500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Selenium IDE and Recording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6" name="Google Shape;326;p19"/>
          <p:cNvSpPr txBox="1">
            <a:spLocks noGrp="1"/>
          </p:cNvSpPr>
          <p:nvPr>
            <p:ph type="body" idx="1"/>
          </p:nvPr>
        </p:nvSpPr>
        <p:spPr>
          <a:xfrm>
            <a:off x="1303800" y="940075"/>
            <a:ext cx="7030500" cy="35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endParaRPr lang="en-US" sz="1800" b="1" dirty="0" smtClean="0"/>
          </a:p>
          <a:p>
            <a:pPr fontAlgn="base"/>
            <a:r>
              <a:rPr lang="en-US" sz="1800" b="1" dirty="0" smtClean="0"/>
              <a:t>IDE Installation</a:t>
            </a:r>
          </a:p>
          <a:p>
            <a:pPr marL="146050" indent="0" fontAlgn="base">
              <a:buNone/>
            </a:pPr>
            <a:endParaRPr lang="en-US" sz="1800" b="1" dirty="0" smtClean="0"/>
          </a:p>
          <a:p>
            <a:pPr marL="146050" indent="0" fontAlgn="base">
              <a:buNone/>
            </a:pPr>
            <a:endParaRPr lang="en-US" sz="1800" b="1" dirty="0"/>
          </a:p>
          <a:p>
            <a:pPr fontAlgn="base"/>
            <a:r>
              <a:rPr lang="en-US" sz="1800" b="1" dirty="0" smtClean="0"/>
              <a:t>Automation Testing</a:t>
            </a:r>
          </a:p>
          <a:p>
            <a:pPr marL="146050" indent="0" fontAlgn="base">
              <a:buNone/>
            </a:pPr>
            <a:endParaRPr lang="en-US" sz="1800" dirty="0" smtClean="0"/>
          </a:p>
          <a:p>
            <a:pPr marL="146050" indent="0" fontAlgn="base">
              <a:buNone/>
            </a:pPr>
            <a:endParaRPr lang="en-US" sz="1800" dirty="0" smtClean="0"/>
          </a:p>
          <a:p>
            <a:pPr fontAlgn="base"/>
            <a:r>
              <a:rPr lang="en-US" sz="1800" b="1" dirty="0" smtClean="0"/>
              <a:t>Recording</a:t>
            </a:r>
            <a:endParaRPr lang="en-US" sz="1800" b="1" dirty="0"/>
          </a:p>
        </p:txBody>
      </p:sp>
      <p:sp>
        <p:nvSpPr>
          <p:cNvPr id="327" name="Google Shape;327;p19"/>
          <p:cNvSpPr txBox="1"/>
          <p:nvPr/>
        </p:nvSpPr>
        <p:spPr>
          <a:xfrm>
            <a:off x="5933775" y="4338475"/>
            <a:ext cx="2400600" cy="6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            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           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Gouthami Pasham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6550" y="463700"/>
            <a:ext cx="3774525" cy="405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388</Words>
  <Application>Microsoft Office PowerPoint</Application>
  <PresentationFormat>On-screen Show (16:9)</PresentationFormat>
  <Paragraphs>57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Nunito</vt:lpstr>
      <vt:lpstr>Arial</vt:lpstr>
      <vt:lpstr>Times New Roman</vt:lpstr>
      <vt:lpstr>Maven Pro</vt:lpstr>
      <vt:lpstr>Momentum</vt:lpstr>
      <vt:lpstr>Adding automated integration testing with Selenium and CI </vt:lpstr>
      <vt:lpstr>PowerPoint Presentation</vt:lpstr>
      <vt:lpstr>What is testing?</vt:lpstr>
      <vt:lpstr>Different types of testing</vt:lpstr>
      <vt:lpstr>Automation testing VS Manual testing</vt:lpstr>
      <vt:lpstr>Continuous Integration</vt:lpstr>
      <vt:lpstr>Selenium IDE and Recording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Adding automated integration testing with Selenium and CI </dc:title>
  <cp:lastModifiedBy>Singam,Poojitha</cp:lastModifiedBy>
  <cp:revision>3</cp:revision>
  <dcterms:modified xsi:type="dcterms:W3CDTF">2019-02-10T20:33:54Z</dcterms:modified>
</cp:coreProperties>
</file>